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2" r:id="rId2"/>
    <p:sldId id="389" r:id="rId3"/>
    <p:sldId id="390" r:id="rId4"/>
    <p:sldId id="391" r:id="rId5"/>
    <p:sldId id="392" r:id="rId6"/>
    <p:sldId id="393" r:id="rId7"/>
    <p:sldId id="394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6ADDCEF-60B6-40DB-ABEE-55DD3DD7440A}">
          <p14:sldIdLst>
            <p14:sldId id="272"/>
            <p14:sldId id="389"/>
            <p14:sldId id="390"/>
            <p14:sldId id="391"/>
            <p14:sldId id="392"/>
            <p14:sldId id="393"/>
            <p14:sldId id="3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E40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6" autoAdjust="0"/>
    <p:restoredTop sz="94965" autoAdjust="0"/>
  </p:normalViewPr>
  <p:slideViewPr>
    <p:cSldViewPr snapToGrid="0">
      <p:cViewPr varScale="1">
        <p:scale>
          <a:sx n="109" d="100"/>
          <a:sy n="109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B650F-5BCD-4A55-9C23-CDDA30F47E34}" type="datetimeFigureOut">
              <a:rPr lang="es-EC" smtClean="0"/>
              <a:t>28/5/2025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19515-1615-4534-859E-FD044F86F17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89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1"/>
          <a:stretch>
            <a:fillRect/>
          </a:stretch>
        </p:blipFill>
        <p:spPr>
          <a:xfrm>
            <a:off x="0" y="651354"/>
            <a:ext cx="12192000" cy="62066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-47768" y="966609"/>
            <a:ext cx="7478973" cy="763564"/>
          </a:xfrm>
        </p:spPr>
        <p:txBody>
          <a:bodyPr anchor="b">
            <a:noAutofit/>
          </a:bodyPr>
          <a:lstStyle>
            <a:lvl1pPr algn="ctr">
              <a:defRPr sz="3600" b="0">
                <a:solidFill>
                  <a:srgbClr val="4A4F53"/>
                </a:solidFill>
                <a:latin typeface="+mj-lt"/>
              </a:defRPr>
            </a:lvl1pPr>
          </a:lstStyle>
          <a:p>
            <a:r>
              <a:rPr lang="es-ES" dirty="0"/>
              <a:t>TITULO CORTO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91069" y="2182670"/>
            <a:ext cx="7001301" cy="386598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 LT Std Cond Light" panose="020B04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Texto, información de la diapositivas</a:t>
            </a:r>
            <a:endParaRPr lang="es-EC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8E15-D36D-4EFA-955C-38B1E98D52FA}" type="datetimeFigureOut">
              <a:rPr lang="es-EC" smtClean="0"/>
              <a:t>28/5/2025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D48-95B0-49F7-BD3B-82737513D4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atrón de fondo&#10;&#10;Descripción generada automáticament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/>
          <a:stretch>
            <a:fillRect/>
          </a:stretch>
        </p:blipFill>
        <p:spPr>
          <a:xfrm>
            <a:off x="0" y="681038"/>
            <a:ext cx="12192000" cy="61769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A4F53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8E15-D36D-4EFA-955C-38B1E98D52FA}" type="datetimeFigureOut">
              <a:rPr lang="es-EC" smtClean="0"/>
              <a:t>28/5/2025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D48-95B0-49F7-BD3B-82737513D4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Descripción generada automáticament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/>
          <a:stretch>
            <a:fillRect/>
          </a:stretch>
        </p:blipFill>
        <p:spPr>
          <a:xfrm>
            <a:off x="0" y="681038"/>
            <a:ext cx="12192000" cy="61769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A4F53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4A4F54"/>
                </a:solidFill>
                <a:latin typeface="Helvetica LT Std Cond" panose="020B0506020202030204" pitchFamily="34" charset="0"/>
              </a:defRPr>
            </a:lvl1pPr>
            <a:lvl2pPr>
              <a:defRPr>
                <a:solidFill>
                  <a:srgbClr val="4A4F54"/>
                </a:solidFill>
                <a:latin typeface="Helvetica LT Std Cond" panose="020B0506020202030204" pitchFamily="34" charset="0"/>
              </a:defRPr>
            </a:lvl2pPr>
            <a:lvl3pPr>
              <a:defRPr>
                <a:solidFill>
                  <a:srgbClr val="4A4F54"/>
                </a:solidFill>
                <a:latin typeface="Helvetica LT Std Cond" panose="020B0506020202030204" pitchFamily="34" charset="0"/>
              </a:defRPr>
            </a:lvl3pPr>
            <a:lvl4pPr>
              <a:defRPr>
                <a:solidFill>
                  <a:srgbClr val="4A4F54"/>
                </a:solidFill>
                <a:latin typeface="Helvetica LT Std Cond" panose="020B0506020202030204" pitchFamily="34" charset="0"/>
              </a:defRPr>
            </a:lvl4pPr>
            <a:lvl5pPr>
              <a:defRPr>
                <a:solidFill>
                  <a:srgbClr val="4A4F54"/>
                </a:solidFill>
                <a:latin typeface="Helvetica LT Std Cond" panose="020B050602020203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8E15-D36D-4EFA-955C-38B1E98D52FA}" type="datetimeFigureOut">
              <a:rPr lang="es-EC" smtClean="0"/>
              <a:t>28/5/2025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D48-95B0-49F7-BD3B-82737513D4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9"/>
          <a:stretch>
            <a:fillRect/>
          </a:stretch>
        </p:blipFill>
        <p:spPr>
          <a:xfrm>
            <a:off x="0" y="673330"/>
            <a:ext cx="12192000" cy="61846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Helvetica LT Std Cond" panose="020B05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8E15-D36D-4EFA-955C-38B1E98D52FA}" type="datetimeFigureOut">
              <a:rPr lang="es-EC" smtClean="0"/>
              <a:t>28/5/2025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D48-95B0-49F7-BD3B-82737513D4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Descripción generada automáticament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/>
          <a:stretch>
            <a:fillRect/>
          </a:stretch>
        </p:blipFill>
        <p:spPr>
          <a:xfrm>
            <a:off x="0" y="681038"/>
            <a:ext cx="12192000" cy="61769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2098011"/>
            <a:ext cx="5181600" cy="40789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2098011"/>
            <a:ext cx="5181600" cy="40789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8E15-D36D-4EFA-955C-38B1E98D52FA}" type="datetimeFigureOut">
              <a:rPr lang="es-EC" smtClean="0"/>
              <a:t>28/5/2025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D48-95B0-49F7-BD3B-82737513D4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Patrón de fondo&#10;&#10;Descripción generada automáticament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/>
          <a:stretch>
            <a:fillRect/>
          </a:stretch>
        </p:blipFill>
        <p:spPr>
          <a:xfrm>
            <a:off x="0" y="681038"/>
            <a:ext cx="12192000" cy="61769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1139868"/>
            <a:ext cx="10515600" cy="55082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21391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3046369"/>
            <a:ext cx="5157787" cy="314329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391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3046369"/>
            <a:ext cx="5183188" cy="314329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8E15-D36D-4EFA-955C-38B1E98D52FA}" type="datetimeFigureOut">
              <a:rPr lang="es-EC" smtClean="0"/>
              <a:t>28/5/2025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D48-95B0-49F7-BD3B-82737513D4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9"/>
          <a:stretch>
            <a:fillRect/>
          </a:stretch>
        </p:blipFill>
        <p:spPr>
          <a:xfrm>
            <a:off x="0" y="673330"/>
            <a:ext cx="12192000" cy="61846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8E15-D36D-4EFA-955C-38B1E98D52FA}" type="datetimeFigureOut">
              <a:rPr lang="es-EC" smtClean="0"/>
              <a:t>28/5/2025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D48-95B0-49F7-BD3B-82737513D4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atrón de fondo&#10;&#10;Descripción generada automáticament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/>
          <a:stretch>
            <a:fillRect/>
          </a:stretch>
        </p:blipFill>
        <p:spPr>
          <a:xfrm>
            <a:off x="0" y="681038"/>
            <a:ext cx="12192000" cy="6176962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8E15-D36D-4EFA-955C-38B1E98D52FA}" type="datetimeFigureOut">
              <a:rPr lang="es-EC" smtClean="0"/>
              <a:t>28/5/2025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D48-95B0-49F7-BD3B-82737513D4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9819"/>
          <a:stretch>
            <a:fillRect/>
          </a:stretch>
        </p:blipFill>
        <p:spPr>
          <a:xfrm>
            <a:off x="0" y="673331"/>
            <a:ext cx="9677400" cy="6184669"/>
          </a:xfrm>
          <a:prstGeom prst="rect">
            <a:avLst/>
          </a:prstGeom>
        </p:spPr>
      </p:pic>
      <p:pic>
        <p:nvPicPr>
          <p:cNvPr id="9" name="Imagen 8" descr="Imagen que contiene Patrón de fondo&#10;&#10;Descripción generada automáticament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13" t="11346" r="58643" b="-71"/>
          <a:stretch>
            <a:fillRect/>
          </a:stretch>
        </p:blipFill>
        <p:spPr>
          <a:xfrm>
            <a:off x="1966587" y="832982"/>
            <a:ext cx="10225413" cy="60847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832981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8E15-D36D-4EFA-955C-38B1E98D52FA}" type="datetimeFigureOut">
              <a:rPr lang="es-EC" smtClean="0"/>
              <a:t>28/5/2025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D48-95B0-49F7-BD3B-82737513D4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9819"/>
          <a:stretch>
            <a:fillRect/>
          </a:stretch>
        </p:blipFill>
        <p:spPr>
          <a:xfrm>
            <a:off x="0" y="673331"/>
            <a:ext cx="9677400" cy="61846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6612" y="1213659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942704"/>
            <a:ext cx="3932237" cy="292628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8E15-D36D-4EFA-955C-38B1E98D52FA}" type="datetimeFigureOut">
              <a:rPr lang="es-EC" smtClean="0"/>
              <a:t>28/5/2025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D48-95B0-49F7-BD3B-82737513D4DC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69"/>
          <a:stretch>
            <a:fillRect/>
          </a:stretch>
        </p:blipFill>
        <p:spPr>
          <a:xfrm>
            <a:off x="0" y="0"/>
            <a:ext cx="12192000" cy="681037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7724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189421"/>
            <a:ext cx="10515600" cy="3987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C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8E15-D36D-4EFA-955C-38B1E98D52FA}" type="datetimeFigureOut">
              <a:rPr lang="es-EC" smtClean="0"/>
              <a:t>28/5/2025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A5D48-95B0-49F7-BD3B-82737513D4DC}" type="slidenum">
              <a:rPr lang="es-EC" smtClean="0"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A4F5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A4F54"/>
          </a:solidFill>
          <a:latin typeface="Helvetica LT Std Cond" panose="020B05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A4F54"/>
          </a:solidFill>
          <a:latin typeface="Helvetica LT Std Cond" panose="020B05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A4F54"/>
          </a:solidFill>
          <a:latin typeface="Helvetica LT Std Cond" panose="020B05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F54"/>
          </a:solidFill>
          <a:latin typeface="Helvetica LT Std Cond" panose="020B05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F54"/>
          </a:solidFill>
          <a:latin typeface="Helvetica LT Std Cond" panose="020B05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78901" t="35581" b="58436"/>
          <a:stretch/>
        </p:blipFill>
        <p:spPr>
          <a:xfrm>
            <a:off x="9439564" y="677012"/>
            <a:ext cx="2752436" cy="11781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23389" b="64191"/>
          <a:stretch/>
        </p:blipFill>
        <p:spPr>
          <a:xfrm>
            <a:off x="2248318" y="677012"/>
            <a:ext cx="7335297" cy="117816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462" y="1943100"/>
            <a:ext cx="10656276" cy="4914900"/>
          </a:xfrm>
        </p:spPr>
        <p:txBody>
          <a:bodyPr anchor="ctr">
            <a:normAutofit/>
          </a:bodyPr>
          <a:lstStyle/>
          <a:p>
            <a:pPr algn="ctr"/>
            <a:r>
              <a:rPr lang="es-ES" sz="5600" dirty="0" smtClean="0"/>
              <a:t>“TÍTULO DE LA PONENCIA”</a:t>
            </a:r>
            <a:r>
              <a:rPr lang="es-ES" sz="5600" dirty="0"/>
              <a:t/>
            </a:r>
            <a:br>
              <a:rPr lang="es-ES" sz="5600" dirty="0"/>
            </a:br>
            <a:r>
              <a:rPr lang="es-ES" sz="5600" dirty="0" smtClean="0"/>
              <a:t/>
            </a:r>
            <a:br>
              <a:rPr lang="es-ES" sz="5600" dirty="0" smtClean="0"/>
            </a:br>
            <a:r>
              <a:rPr lang="es-ES" sz="3300" dirty="0" smtClean="0"/>
              <a:t>Autor 1:</a:t>
            </a:r>
            <a:br>
              <a:rPr lang="es-ES" sz="3300" dirty="0" smtClean="0"/>
            </a:br>
            <a:r>
              <a:rPr lang="es-ES" sz="3300" dirty="0" smtClean="0"/>
              <a:t>Autor 2:</a:t>
            </a:r>
            <a:br>
              <a:rPr lang="es-ES" sz="3300" dirty="0" smtClean="0"/>
            </a:br>
            <a:r>
              <a:rPr lang="es-ES" sz="3300" dirty="0" smtClean="0"/>
              <a:t>Autor 3: </a:t>
            </a:r>
            <a:endParaRPr lang="es-ES" sz="33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78901" t="35581" b="58436"/>
          <a:stretch/>
        </p:blipFill>
        <p:spPr>
          <a:xfrm>
            <a:off x="-1" y="677012"/>
            <a:ext cx="2532185" cy="1178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89422"/>
            <a:ext cx="10515600" cy="3868480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02" t="23389" b="64191"/>
          <a:stretch/>
        </p:blipFill>
        <p:spPr>
          <a:xfrm>
            <a:off x="8423031" y="1"/>
            <a:ext cx="3768969" cy="7310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78901" t="35581" b="60741"/>
          <a:stretch/>
        </p:blipFill>
        <p:spPr>
          <a:xfrm>
            <a:off x="5310553" y="0"/>
            <a:ext cx="3112477" cy="7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MATERIALES &amp; MÉTODOS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89422"/>
            <a:ext cx="10515600" cy="3868480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02" t="23389" b="64191"/>
          <a:stretch/>
        </p:blipFill>
        <p:spPr>
          <a:xfrm>
            <a:off x="8423031" y="1"/>
            <a:ext cx="3768969" cy="7310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78901" t="35581" b="60741"/>
          <a:stretch/>
        </p:blipFill>
        <p:spPr>
          <a:xfrm>
            <a:off x="5670595" y="0"/>
            <a:ext cx="2752436" cy="7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89422"/>
            <a:ext cx="10515600" cy="3868480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02" t="23389" b="64191"/>
          <a:stretch/>
        </p:blipFill>
        <p:spPr>
          <a:xfrm>
            <a:off x="8423031" y="1"/>
            <a:ext cx="3768969" cy="7310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78901" t="35581" b="60741"/>
          <a:stretch/>
        </p:blipFill>
        <p:spPr>
          <a:xfrm>
            <a:off x="5670595" y="0"/>
            <a:ext cx="2752436" cy="7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DISCUSIÓN &amp; ANÁLISIS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89422"/>
            <a:ext cx="10515600" cy="3868480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02" t="23389" b="64191"/>
          <a:stretch/>
        </p:blipFill>
        <p:spPr>
          <a:xfrm>
            <a:off x="8423031" y="1"/>
            <a:ext cx="3768969" cy="7310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78901" t="35581" b="60741"/>
          <a:stretch/>
        </p:blipFill>
        <p:spPr>
          <a:xfrm>
            <a:off x="5670595" y="0"/>
            <a:ext cx="2752436" cy="7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89422"/>
            <a:ext cx="10515600" cy="3868480"/>
          </a:xfrm>
        </p:spPr>
        <p:txBody>
          <a:bodyPr/>
          <a:lstStyle/>
          <a:p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02" t="23389" b="64191"/>
          <a:stretch/>
        </p:blipFill>
        <p:spPr>
          <a:xfrm>
            <a:off x="8423031" y="1"/>
            <a:ext cx="3768969" cy="7310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78901" t="35581" b="60741"/>
          <a:stretch/>
        </p:blipFill>
        <p:spPr>
          <a:xfrm>
            <a:off x="5670595" y="0"/>
            <a:ext cx="2752436" cy="7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REFERENCIAS BIBLIOGRÁFICAS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89422"/>
            <a:ext cx="10515600" cy="3868480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02" t="23389" b="64191"/>
          <a:stretch/>
        </p:blipFill>
        <p:spPr>
          <a:xfrm>
            <a:off x="8423031" y="1"/>
            <a:ext cx="3768969" cy="7310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78901" t="35581" b="60741"/>
          <a:stretch/>
        </p:blipFill>
        <p:spPr>
          <a:xfrm>
            <a:off x="5670595" y="0"/>
            <a:ext cx="2752436" cy="7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Helvetica LT Std Cond Bl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 la ube</Template>
  <TotalTime>2101</TotalTime>
  <Words>17</Words>
  <Application>Microsoft Office PowerPoint</Application>
  <PresentationFormat>Panorámica</PresentationFormat>
  <Paragraphs>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 LT Std Cond</vt:lpstr>
      <vt:lpstr>Helvetica LT Std Cond Blk</vt:lpstr>
      <vt:lpstr>Helvetica LT Std Cond Light</vt:lpstr>
      <vt:lpstr>1_Diseño personalizado</vt:lpstr>
      <vt:lpstr>“TÍTULO DE LA PONENCIA”  Autor 1: Autor 2: Autor 3: </vt:lpstr>
      <vt:lpstr>INTRODUCCIÓN</vt:lpstr>
      <vt:lpstr>MATERIALES &amp; MÉTODOS</vt:lpstr>
      <vt:lpstr>RESULTADOS</vt:lpstr>
      <vt:lpstr>DISCUSIÓN &amp; ANÁLISIS</vt:lpstr>
      <vt:lpstr>CONCLUSIONES</vt:lpstr>
      <vt:lpstr>REFERENCIAS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Marketing</dc:creator>
  <cp:lastModifiedBy>USUARIO</cp:lastModifiedBy>
  <cp:revision>281</cp:revision>
  <dcterms:created xsi:type="dcterms:W3CDTF">2023-02-16T15:22:00Z</dcterms:created>
  <dcterms:modified xsi:type="dcterms:W3CDTF">2025-05-28T13:53:57Z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E3881449486346ADB95F8A99890BD058</vt:lpwstr>
  </property>
  <property fmtid="{D5CDD505-2E9C-101B-9397-08002B2CF9AE}" pid="3" name="KSOProductBuildVer">
    <vt:lpwstr>1033-11.2.0.11537</vt:lpwstr>
  </property>
</Properties>
</file>